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D2C8-81D2-4918-ED7A-FF2E0522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15C97-0199-3DE4-0E0F-86CA90E03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9E99B-E18B-1F12-DFFE-8A9AEF7A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1B4ED-142B-089A-7BD4-CF0A81A0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04F0-60C3-858C-8B27-2D6653C8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5888-6E34-DA40-8E16-C108E6D0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9FAB6-F24A-E8CF-5B21-0A408BCD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B44A2-7491-10F5-A891-98504FAC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1E597-747E-0C45-C836-27AFA27B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991C-33F0-A448-3745-2AE31083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0BB66-5D94-C213-5123-627E6E947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5F89C-ED97-5D01-383F-3AF577722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7EB0C-096A-5448-02B2-5AB0A6C2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A7AA5-234E-9CE3-790F-D445E7CF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AE30-23A9-2669-970A-A3AA8B0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4EBC-010E-3F73-B193-12CC8115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16E6-416C-BF09-E7F2-13DFB3C0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58326-F2BB-CCF3-FC50-F65D4075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6C20A-0E80-1ECF-CBD6-9FCD9096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841B2-FF50-CEE6-1CEB-A68E009B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1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C239-2F5D-6E5B-81FC-9982533C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2B261-7D65-297F-D73D-483E6CA0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7A74D-9C55-9869-739E-91208C3E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D8C17-BF27-89EC-3EE0-9EEDA8F5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82A95-DCE1-5E76-BE45-38E1B843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7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7E27-E965-97CB-F8D7-1E7E0C96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892E-171A-93B1-92D0-54692D9E3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850C-411E-76F1-469B-D63047E35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DC673-3A3E-FC78-CA60-78494F7E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7E18E-0EBD-49A9-2190-0BC88A57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8B873-E0DC-79B2-27D1-3B665CB6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243E-5464-3180-9F61-01254009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86955-6D81-5DC8-D69E-5E175FF4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632D5-3F6E-D8E5-6D97-F5F6DA01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7EAF-C5E6-A0BB-618D-F022A2B91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B2EA6-C611-D25B-C4DB-AE9D26E5A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0A5FD-19BD-CA75-DD18-3AC06039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D98ED-6AC0-D8B4-3D0F-4913906C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DF663-43BA-318E-8959-9244592A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2003-00EA-DCC4-C24B-D5FB500D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0D34D-EFE2-D397-0913-25D7505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F536D-1078-EC65-5FC1-13DE3302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DE8E0-53B3-0722-DE9A-19BDF5A1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7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EADEB-41AD-66EB-B8AA-49D83637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A40B0-7F3E-D96A-E0D7-CB2D2330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7A4B2-FC5D-6BF5-0F85-579898E1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E24F-37DA-07F2-05E3-5C64E4B5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DAA7-5842-5788-11BD-C199CD685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7702F-4DC1-3D86-75BF-85A5CFAB9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C3F47-E415-5EF0-EF3C-E0E5184F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9E645-53ED-A8E0-BF25-A0888A93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F0A03-D16A-C7E2-07F9-1243AF6B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E90B-732A-3EE9-7506-B6E13DC7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98D77-2395-4E8A-0FA7-4E1F19B44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98A63-4D44-78C7-BA9B-D5CF5C6F2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D639-078F-3F19-C8B6-EE79CEBA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ED16E-4C02-CBA9-20BD-8962C9AE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88C8D-3A81-957D-DE47-3568E179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E08D1-DFDA-F13D-B023-0504DF87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405B1-AC61-848F-3201-BAE1BF800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B9B98-2D94-D820-7CDE-1C126085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4D6BF-033B-6641-84C6-079C8E44595D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219F-4810-37B0-9BE0-EBBC567B0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B6C6E-45D1-23B2-8A0D-A968A77CE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B444A-DB98-1E4B-9A44-BA10EA14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356C-2052-25FB-52B9-39691A674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B0AC0F32-B7CF-6574-F7B9-C938C00B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7"/>
            <a:ext cx="12294973" cy="69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Milner</dc:creator>
  <cp:lastModifiedBy>Julie Milner</cp:lastModifiedBy>
  <cp:revision>1</cp:revision>
  <dcterms:created xsi:type="dcterms:W3CDTF">2024-08-30T21:07:00Z</dcterms:created>
  <dcterms:modified xsi:type="dcterms:W3CDTF">2024-08-30T21:08:42Z</dcterms:modified>
</cp:coreProperties>
</file>