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 varScale="1">
        <p:scale>
          <a:sx n="104" d="100"/>
          <a:sy n="104" d="100"/>
        </p:scale>
        <p:origin x="232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AD8AE-55E5-2056-D3CD-946E2DBC2C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F5EEDC-101C-C0E8-DA46-7561D0D80A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E12330-3626-B117-210D-D4DB41595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CBBE9-B697-C64D-8347-139A240DD867}" type="datetimeFigureOut">
              <a:rPr lang="en-US" smtClean="0"/>
              <a:t>8/30/24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5F2828-5708-6C14-D149-40F4C20ED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B2C7B8-9FE1-5255-310B-49C33CEDB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E3305-5959-CB43-B0D0-234D66A845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741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95619-7BFF-42ED-7C08-987C61638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C8C99F-FD29-EE8A-E008-C6313BDE01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35A9FC-B8C3-0AF3-D3C1-5406DE2E9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CBBE9-B697-C64D-8347-139A240DD867}" type="datetimeFigureOut">
              <a:rPr lang="en-US" smtClean="0"/>
              <a:t>8/30/24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AD496B-C6BE-CED0-5A67-E2AA18439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F4B9D2-2792-F76E-223B-80D776C10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E3305-5959-CB43-B0D0-234D66A845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655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2935516-8E0A-67AA-1E88-4C63ECE661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5CF1BA-F5C8-8281-AD02-D701F0E460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693C71-613B-EC39-3370-C1946FDB2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CBBE9-B697-C64D-8347-139A240DD867}" type="datetimeFigureOut">
              <a:rPr lang="en-US" smtClean="0"/>
              <a:t>8/30/24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9E1901-0C18-D636-ED97-2AEF4E7AE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EFFAC1-730C-C2A3-DB2A-9D1EF76BA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E3305-5959-CB43-B0D0-234D66A845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071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B068C-5921-DE59-2858-098DC3F75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A0A4CE-7080-C548-2833-96066B8F69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EB914C-A60F-BC40-F5E0-04E1CC8CA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CBBE9-B697-C64D-8347-139A240DD867}" type="datetimeFigureOut">
              <a:rPr lang="en-US" smtClean="0"/>
              <a:t>8/30/24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3C0D69-52DB-F781-350B-50E7783C7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26C3E9-03AB-A264-18E8-0E8AAE660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E3305-5959-CB43-B0D0-234D66A845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596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F654F-38DD-86B3-F541-0978262DB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F32F63-4043-8E92-3211-1EA7C05DC0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84A90B-08CE-F5D3-8FB1-022E26484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CBBE9-B697-C64D-8347-139A240DD867}" type="datetimeFigureOut">
              <a:rPr lang="en-US" smtClean="0"/>
              <a:t>8/30/24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8B4824-68ED-2C7F-CAF7-301C2BA7D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3D96BA-7782-B540-1FCA-580CD43CC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E3305-5959-CB43-B0D0-234D66A845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225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18A50-CC03-DDF1-59A6-55D65729A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4F9128-BAD9-E2E1-A3CA-B0F9C67F29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050381-00AA-6F34-F43E-D1CA15D5F3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E252AA-9429-D04D-FB12-E36331077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CBBE9-B697-C64D-8347-139A240DD867}" type="datetimeFigureOut">
              <a:rPr lang="en-US" smtClean="0"/>
              <a:t>8/30/24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FC9622-F0FB-8CC1-EF92-91E7074C9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9E0FD4-34B4-DA8C-E765-C87F20758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E3305-5959-CB43-B0D0-234D66A845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778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34155-A0AB-0372-7623-B75477C44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542FF6-5806-3598-7444-66FBA66347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1E252E-3537-8CE5-630E-1527538D3D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67E359-01FE-7B2B-43DE-385019134D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B0E5FDD-4A55-FACE-70E5-1723413C42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7758BC8-1595-2F59-F50C-9C9531039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CBBE9-B697-C64D-8347-139A240DD867}" type="datetimeFigureOut">
              <a:rPr lang="en-US" smtClean="0"/>
              <a:t>8/30/24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8D8B85-D532-D461-6E83-F896D0599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067FCF-661F-D732-65A5-3C0F2DF41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E3305-5959-CB43-B0D0-234D66A845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765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97E61-BBCE-0E0F-C5B5-D4F2AD580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C889DA-0429-B419-7B8F-6AC86CE73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CBBE9-B697-C64D-8347-139A240DD867}" type="datetimeFigureOut">
              <a:rPr lang="en-US" smtClean="0"/>
              <a:t>8/30/24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845BA6-ED91-023C-BC9E-9492BB87C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10E1E2-87A6-5603-A42E-921BD77EC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E3305-5959-CB43-B0D0-234D66A845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058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CAA4A8-93A2-85E9-FB8F-E97712DE6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CBBE9-B697-C64D-8347-139A240DD867}" type="datetimeFigureOut">
              <a:rPr lang="en-US" smtClean="0"/>
              <a:t>8/30/24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48378E-EF09-680A-AADD-ABF715991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3CCCD1-C174-E257-2DCB-F5940FD9A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E3305-5959-CB43-B0D0-234D66A845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380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ED5A11-C53F-9BF9-CD08-0CBB01A54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BB7652-719D-6C0F-A527-666003FCD8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46ACCB-819C-1667-2214-8E0B6736E0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8D970F-3D99-E9AC-8EAB-FAF115081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CBBE9-B697-C64D-8347-139A240DD867}" type="datetimeFigureOut">
              <a:rPr lang="en-US" smtClean="0"/>
              <a:t>8/30/24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71A1B1-600F-462B-5D19-7701A1DAD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4C6EDB-41B4-9900-8478-8B518745F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E3305-5959-CB43-B0D0-234D66A845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248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375CE-0F9A-5B41-CCD0-F296CA835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09415C-CFDC-AC65-340F-1B3BE07792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8C1667-8CA0-4ED0-B51F-5F3C6B93C2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9F3BCC-C697-7533-B672-6C1040BEB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CBBE9-B697-C64D-8347-139A240DD867}" type="datetimeFigureOut">
              <a:rPr lang="en-US" smtClean="0"/>
              <a:t>8/30/24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996416-D5A9-9E50-09A9-6CB39DC13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7D72C0-B44E-2567-10DC-99D1802B6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E3305-5959-CB43-B0D0-234D66A845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477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38B937D-1452-8734-FC30-0CE5D6883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79CDE4-75E0-6CA3-2903-663D0C85E9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759839-9321-E50D-CCC5-0309E26FD0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17CBBE9-B697-C64D-8347-139A240DD867}" type="datetimeFigureOut">
              <a:rPr lang="en-US" smtClean="0"/>
              <a:t>8/30/24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AE56D3-D185-CC69-4C06-8CA3EABB57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6EB90C-8F2A-E788-2CDB-20B2F0B86C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4BE3305-5959-CB43-B0D0-234D66A845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092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05515-B459-B826-D6B2-926A62DF09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 descr="A purple background with white text&#10;&#10;Description automatically generated">
            <a:extLst>
              <a:ext uri="{FF2B5EF4-FFF2-40B4-BE49-F238E27FC236}">
                <a16:creationId xmlns:a16="http://schemas.microsoft.com/office/drawing/2014/main" id="{483D38AE-2223-145A-7468-BCE0D1479A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16"/>
            <a:ext cx="12196124" cy="6855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7449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Julie Milner</dc:creator>
  <cp:lastModifiedBy>Julie Milner</cp:lastModifiedBy>
  <cp:revision>1</cp:revision>
  <dcterms:created xsi:type="dcterms:W3CDTF">2024-08-30T21:08:55Z</dcterms:created>
  <dcterms:modified xsi:type="dcterms:W3CDTF">2024-08-30T21:09:39Z</dcterms:modified>
</cp:coreProperties>
</file>